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90" r:id="rId3"/>
    <p:sldId id="292" r:id="rId4"/>
    <p:sldId id="293" r:id="rId5"/>
    <p:sldId id="291" r:id="rId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EDIJSKE KOMUNIKACIJE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MEDIJSKE KOMUNIKACIJE</a:t>
            </a:r>
          </a:p>
        </p:txBody>
      </p:sp>
      <p:sp>
        <p:nvSpPr>
          <p:cNvPr id="21" name="Predavači: mr Milenko Đurić,…"/>
          <p:cNvSpPr txBox="1">
            <a:spLocks noGrp="1"/>
          </p:cNvSpPr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  <a:endParaRPr/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  <a:endParaRPr/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NALITIČKE (KOMENTATORSKE) VRSTE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59536">
              <a:defRPr sz="4136">
                <a:solidFill>
                  <a:srgbClr val="FF0000"/>
                </a:solidFill>
              </a:defRPr>
            </a:lvl1pPr>
          </a:lstStyle>
          <a:p>
            <a:r>
              <a:rPr lang="hr-HR" dirty="0"/>
              <a:t>INTEGRISANJE PUBLICITETA I OGLAŠAVANJA</a:t>
            </a:r>
            <a:endParaRPr dirty="0"/>
          </a:p>
        </p:txBody>
      </p:sp>
      <p:sp>
        <p:nvSpPr>
          <p:cNvPr id="123" name="Smatraju se najvišim domenom novinarstva.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rPr lang="hr-HR" dirty="0"/>
              <a:t>Često se medijske strategije u marketinškoj komunikaciji (oglašavanje) i medijske strategije u odnosima s javnošću (odnosi s medijima i publicitet) tretiraju kao posebne oblasti.</a:t>
            </a:r>
          </a:p>
          <a:p>
            <a:pPr>
              <a:buChar char="•"/>
            </a:pPr>
            <a:r>
              <a:rPr lang="hr-HR" dirty="0"/>
              <a:t>Zbog toga dolazi do nepotrebnog dupliranja pojedinih aktivnosti i neusklađenosti komunikacija prema internim i eksternim ciljnim javnostima.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NALITIČKE (KOMENTATORSKE) VRSTE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59536">
              <a:defRPr sz="4136">
                <a:solidFill>
                  <a:srgbClr val="FF0000"/>
                </a:solidFill>
              </a:defRPr>
            </a:lvl1pPr>
          </a:lstStyle>
          <a:p>
            <a:r>
              <a:rPr lang="hr-HR" dirty="0"/>
              <a:t>TRENDOVI U MEDIJSKIM KOMUNIKACIJAMA</a:t>
            </a:r>
            <a:endParaRPr dirty="0"/>
          </a:p>
        </p:txBody>
      </p:sp>
      <p:sp>
        <p:nvSpPr>
          <p:cNvPr id="123" name="Smatraju se najvišim domenom novinarstva.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Char char="•"/>
            </a:pPr>
            <a:r>
              <a:rPr lang="hr-HR" dirty="0"/>
              <a:t>Pojava i razvoj novih vrsta medija;</a:t>
            </a:r>
          </a:p>
          <a:p>
            <a:pPr>
              <a:buChar char="•"/>
            </a:pPr>
            <a:r>
              <a:rPr lang="hr-HR" dirty="0" err="1"/>
              <a:t>Fregmentacija</a:t>
            </a:r>
            <a:r>
              <a:rPr lang="hr-HR" dirty="0"/>
              <a:t> medija;</a:t>
            </a:r>
          </a:p>
          <a:p>
            <a:pPr>
              <a:buChar char="•"/>
            </a:pPr>
            <a:r>
              <a:rPr lang="hr-HR" dirty="0"/>
              <a:t>Povećanje troškova oglašavanja;</a:t>
            </a:r>
          </a:p>
          <a:p>
            <a:pPr>
              <a:buChar char="•"/>
            </a:pPr>
            <a:r>
              <a:rPr lang="hr-HR" dirty="0"/>
              <a:t>Prezasićenost javnosti promotivnim porukama;</a:t>
            </a:r>
          </a:p>
          <a:p>
            <a:pPr>
              <a:buChar char="•"/>
            </a:pPr>
            <a:r>
              <a:rPr lang="hr-HR" dirty="0"/>
              <a:t>Smanjenje efikasnosti i efektivnosti oglašavanja;</a:t>
            </a:r>
          </a:p>
          <a:p>
            <a:pPr>
              <a:buChar char="•"/>
            </a:pPr>
            <a:r>
              <a:rPr lang="hr-HR" dirty="0" err="1"/>
              <a:t>Promene</a:t>
            </a:r>
            <a:r>
              <a:rPr lang="hr-HR" dirty="0"/>
              <a:t> u ponašanju potrošača;</a:t>
            </a:r>
          </a:p>
          <a:p>
            <a:pPr>
              <a:buChar char="•"/>
            </a:pPr>
            <a:r>
              <a:rPr lang="hr-HR" dirty="0"/>
              <a:t>Hiperprodukcija informacija.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9366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warp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NALITIČKE (KOMENTATORSKE) VRSTE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defTabSz="859536">
              <a:defRPr sz="4136">
                <a:solidFill>
                  <a:srgbClr val="FF0000"/>
                </a:solidFill>
              </a:defRPr>
            </a:lvl1pPr>
          </a:lstStyle>
          <a:p>
            <a:r>
              <a:rPr lang="hr-HR" dirty="0"/>
              <a:t>HIBRIDNE MEDIJSKE FORME</a:t>
            </a:r>
            <a:endParaRPr dirty="0"/>
          </a:p>
        </p:txBody>
      </p:sp>
      <p:sp>
        <p:nvSpPr>
          <p:cNvPr id="123" name="Smatraju se najvišim domenom novinarstva.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rPr lang="hr-HR" dirty="0"/>
              <a:t>Korporativno oglašavanje;</a:t>
            </a:r>
          </a:p>
          <a:p>
            <a:pPr>
              <a:buChar char="•"/>
            </a:pPr>
            <a:r>
              <a:rPr lang="hr-HR" dirty="0" err="1"/>
              <a:t>Advetorial</a:t>
            </a:r>
            <a:r>
              <a:rPr lang="hr-HR" dirty="0"/>
              <a:t>;</a:t>
            </a:r>
          </a:p>
          <a:p>
            <a:pPr>
              <a:buChar char="•"/>
            </a:pPr>
            <a:r>
              <a:rPr lang="hr-HR" dirty="0" err="1"/>
              <a:t>Advertainement</a:t>
            </a:r>
            <a:r>
              <a:rPr lang="hr-HR" dirty="0"/>
              <a:t>;</a:t>
            </a:r>
          </a:p>
          <a:p>
            <a:pPr>
              <a:buChar char="•"/>
            </a:pPr>
            <a:r>
              <a:rPr lang="hr-HR" dirty="0"/>
              <a:t>Korporativna komunikacija na internetu;</a:t>
            </a:r>
          </a:p>
          <a:p>
            <a:pPr>
              <a:buChar char="•"/>
            </a:pPr>
            <a:r>
              <a:rPr lang="hr-HR" dirty="0" err="1"/>
              <a:t>Product</a:t>
            </a:r>
            <a:r>
              <a:rPr lang="hr-HR" dirty="0"/>
              <a:t> </a:t>
            </a:r>
            <a:r>
              <a:rPr lang="hr-HR" dirty="0" err="1"/>
              <a:t>placement</a:t>
            </a:r>
            <a:r>
              <a:rPr lang="hr-HR"/>
              <a:t>;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822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warp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MEDIJSKE KOMUNIKACIJE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MEDIJSKE KOMUNIKACIJE</a:t>
            </a:r>
          </a:p>
        </p:txBody>
      </p:sp>
      <p:sp>
        <p:nvSpPr>
          <p:cNvPr id="126" name="Predavači: mr Milenko Đurić,…"/>
          <p:cNvSpPr txBox="1">
            <a:spLocks noGrp="1"/>
          </p:cNvSpPr>
          <p:nvPr>
            <p:ph type="body" sz="half" idx="4294967295"/>
          </p:nvPr>
        </p:nvSpPr>
        <p:spPr>
          <a:xfrm>
            <a:off x="381000" y="4648200"/>
            <a:ext cx="73914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  <a:endParaRPr/>
          </a:p>
          <a:p>
            <a:pPr marL="0" indent="0" defTabSz="804672">
              <a:spcBef>
                <a:spcPts val="600"/>
              </a:spcBef>
              <a:buSzTx/>
              <a:buNone/>
              <a:defRPr sz="2464"/>
            </a:pPr>
            <a:endParaRPr/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Predavači: mr Milenko Đurić,</a:t>
            </a:r>
          </a:p>
          <a:p>
            <a:pPr marL="0" indent="0" defTabSz="804672">
              <a:spcBef>
                <a:spcPts val="500"/>
              </a:spcBef>
              <a:buSzTx/>
              <a:buNone/>
              <a:defRPr sz="2464"/>
            </a:pPr>
            <a:r>
              <a:t>Vladimir Pavković, MSc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130</Words>
  <Application>Microsoft Macintosh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MEDIJSKE KOMUNIKACIJE</vt:lpstr>
      <vt:lpstr>INTEGRISANJE PUBLICITETA I OGLAŠAVANJA</vt:lpstr>
      <vt:lpstr>TRENDOVI U MEDIJSKIM KOMUNIKACIJAMA</vt:lpstr>
      <vt:lpstr>HIBRIDNE MEDIJSKE FORME</vt:lpstr>
      <vt:lpstr>MEDIJSKE KOMUNIKACIJE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MEDIJSKE KOMUNIKACIJE</dc:title>
  <cp:lastModifiedBy>Vladimir Pavković</cp:lastModifiedBy>
  <cp:revision>2</cp:revision>
  <dcterms:modified xsi:type="dcterms:W3CDTF">2021-01-06T18:38:25Z</dcterms:modified>
</cp:coreProperties>
</file>